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A837"/>
    <a:srgbClr val="48B3C8"/>
    <a:srgbClr val="B10377"/>
    <a:srgbClr val="CC0000"/>
    <a:srgbClr val="CC0066"/>
    <a:srgbClr val="E6E6E6"/>
    <a:srgbClr val="38A4BA"/>
    <a:srgbClr val="39B3B9"/>
    <a:srgbClr val="49C1C7"/>
    <a:srgbClr val="3C9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E7A83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46643" y="87665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Testing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an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assessment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–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Relating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curricula, tests and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examinations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to the CEFR (RELANG)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36</cp:revision>
  <dcterms:created xsi:type="dcterms:W3CDTF">2024-02-06T15:43:11Z</dcterms:created>
  <dcterms:modified xsi:type="dcterms:W3CDTF">2024-02-07T15:47:28Z</dcterms:modified>
</cp:coreProperties>
</file>